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ine van de Sande" initials="TvdS" lastIdx="1" clrIdx="0">
    <p:extLst>
      <p:ext uri="{19B8F6BF-5375-455C-9EA6-DF929625EA0E}">
        <p15:presenceInfo xmlns:p15="http://schemas.microsoft.com/office/powerpoint/2012/main" userId="S-1-5-21-2254480135-347374385-104533418-656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26T11:40:54.003" idx="1">
    <p:pos x="10" y="10"/>
    <p:text>zwarte els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86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66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6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93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387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71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04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5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24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07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54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21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1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6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05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94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B091-8647-4207-B779-A5E834E6CF8F}" type="datetimeFigureOut">
              <a:rPr lang="nl-NL" smtClean="0"/>
              <a:t>26-9-2014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4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aKKKdoLc2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ortenbank.nl/BIS/qtmovie.php?pagetitle=Cuculus%20canorus%20zang/roep&amp;thisurl=vogels/pictures/cuculus_canorus_song.mov&amp;width=400&amp;height=200" TargetMode="External"/><Relationship Id="rId2" Type="http://schemas.openxmlformats.org/officeDocument/2006/relationships/hyperlink" Target="http://www.soortenbank.nl/BIS/qtmovie.php?pagetitle=Streptopelia%20decaocto%20zang/roep&amp;thisurl=vogels/pictures/streptopelia_decaocto_song.mov&amp;width=400&amp;height=20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ortenbank.nl/BIS/qtmovie.php?pagetitle=Dryocopus%20martius%20zang/roep&amp;thisurl=vogels/pictures/dryocopus_martius_song.mov&amp;width=400&amp;height=20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Oefentoets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Soortenkennis les 4 26-9-2014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5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504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408" y="970432"/>
            <a:ext cx="2742127" cy="4593241"/>
          </a:xfrm>
        </p:spPr>
        <p:txBody>
          <a:bodyPr/>
          <a:lstStyle/>
          <a:p>
            <a:r>
              <a:rPr lang="nl-NL" dirty="0" smtClean="0"/>
              <a:t>Hoe noem je deze bladrand?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26470" r="46164" b="22310"/>
          <a:stretch/>
        </p:blipFill>
        <p:spPr>
          <a:xfrm>
            <a:off x="3915178" y="0"/>
            <a:ext cx="8075054" cy="7222254"/>
          </a:xfrm>
        </p:spPr>
      </p:pic>
    </p:spTree>
    <p:extLst>
      <p:ext uri="{BB962C8B-B14F-4D97-AF65-F5344CB8AC3E}">
        <p14:creationId xmlns:p14="http://schemas.microsoft.com/office/powerpoint/2010/main" val="3813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forest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www.youtube.com/watch?v=MaKKKdoLc2g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58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9" y="4199392"/>
            <a:ext cx="9144000" cy="2387600"/>
          </a:xfrm>
        </p:spPr>
        <p:txBody>
          <a:bodyPr>
            <a:noAutofit/>
          </a:bodyPr>
          <a:lstStyle/>
          <a:p>
            <a:r>
              <a:rPr lang="nl-NL" sz="2800" dirty="0" smtClean="0">
                <a:hlinkClick r:id="rId2"/>
              </a:rPr>
              <a:t>http://www.soortenbank.nl/BIS/qtmovie.php?pagetitle=Streptopelia%20decaocto%20zang/roep&amp;thisurl=vogels/pictures/streptopelia_decaocto_song.mov&amp;width=400&amp;height=200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>
                <a:hlinkClick r:id="rId3"/>
              </a:rPr>
              <a:t>http://www.soortenbank.nl/BIS/qtmovie.php?pagetitle=Cuculus%20canorus%20zang/roep&amp;thisurl=vogels/pictures/cuculus_canorus_song.mov&amp;width=400&amp;height=200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>
                <a:hlinkClick r:id="rId4"/>
              </a:rPr>
              <a:t>http://www.soortenbank.nl/BIS/qtmovie.php?pagetitle=Dryocopus%20martius%20zang/roep&amp;thisurl=vogels/pictures/dryocopus_martius_song.mov&amp;width=400&amp;height=200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268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1 en 2?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3" y="114130"/>
            <a:ext cx="5143283" cy="671484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558971" y="754743"/>
            <a:ext cx="885372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8875484" y="5246914"/>
            <a:ext cx="1487715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26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Fijne spar, </a:t>
            </a:r>
            <a:r>
              <a:rPr lang="nl-NL" dirty="0" err="1" smtClean="0"/>
              <a:t>europese</a:t>
            </a:r>
            <a:r>
              <a:rPr lang="nl-NL" dirty="0" smtClean="0"/>
              <a:t> lork, grove den. Eén hoort er niet bij. Schrijf de juiste nummers bij namen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7100"/>
            <a:ext cx="11132004" cy="41148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065172" y="5728126"/>
            <a:ext cx="8854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1		2			3			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7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vind deze haren: wat voor </a:t>
            </a:r>
            <a:r>
              <a:rPr lang="nl-NL" dirty="0" smtClean="0"/>
              <a:t>dier denk je dat dit kan zijn?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6" y="2401888"/>
            <a:ext cx="4600575" cy="30289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81" y="2308349"/>
            <a:ext cx="3590992" cy="32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365125"/>
            <a:ext cx="4475973" cy="6144289"/>
          </a:xfrm>
        </p:spPr>
      </p:pic>
    </p:spTree>
    <p:extLst>
      <p:ext uri="{BB962C8B-B14F-4D97-AF65-F5344CB8AC3E}">
        <p14:creationId xmlns:p14="http://schemas.microsoft.com/office/powerpoint/2010/main" val="8233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5" y="766086"/>
            <a:ext cx="7861516" cy="5900275"/>
          </a:xfrm>
        </p:spPr>
      </p:pic>
    </p:spTree>
    <p:extLst>
      <p:ext uri="{BB962C8B-B14F-4D97-AF65-F5344CB8AC3E}">
        <p14:creationId xmlns:p14="http://schemas.microsoft.com/office/powerpoint/2010/main" val="10261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4" y="0"/>
            <a:ext cx="3345659" cy="10986245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42" y="-4465217"/>
            <a:ext cx="3345659" cy="109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3" y="1462848"/>
            <a:ext cx="4837761" cy="5199946"/>
          </a:xfrm>
        </p:spPr>
      </p:pic>
    </p:spTree>
    <p:extLst>
      <p:ext uri="{BB962C8B-B14F-4D97-AF65-F5344CB8AC3E}">
        <p14:creationId xmlns:p14="http://schemas.microsoft.com/office/powerpoint/2010/main" val="20289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63</Words>
  <Application>Microsoft Office PowerPoint</Application>
  <PresentationFormat>Breedbeeld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Oefentoets</vt:lpstr>
      <vt:lpstr>http://www.soortenbank.nl/BIS/qtmovie.php?pagetitle=Streptopelia%20decaocto%20zang/roep&amp;thisurl=vogels/pictures/streptopelia_decaocto_song.mov&amp;width=400&amp;height=200  http://www.soortenbank.nl/BIS/qtmovie.php?pagetitle=Cuculus%20canorus%20zang/roep&amp;thisurl=vogels/pictures/cuculus_canorus_song.mov&amp;width=400&amp;height=200  http://www.soortenbank.nl/BIS/qtmovie.php?pagetitle=Dryocopus%20martius%20zang/roep&amp;thisurl=vogels/pictures/dryocopus_martius_song.mov&amp;width=400&amp;height=200 </vt:lpstr>
      <vt:lpstr>Wat is 1 en 2?</vt:lpstr>
      <vt:lpstr>Fijne spar, europese lork, grove den. Eén hoort er niet bij. Schrijf de juiste nummers bij namen </vt:lpstr>
      <vt:lpstr>Je vind deze haren: wat voor dier denk je dat dit kan zijn?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noem je deze bladrand?</vt:lpstr>
      <vt:lpstr>forest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Toine van de Sande</dc:creator>
  <cp:lastModifiedBy>Toine van de Sande</cp:lastModifiedBy>
  <cp:revision>12</cp:revision>
  <dcterms:created xsi:type="dcterms:W3CDTF">2014-09-26T08:13:17Z</dcterms:created>
  <dcterms:modified xsi:type="dcterms:W3CDTF">2014-09-26T12:31:55Z</dcterms:modified>
</cp:coreProperties>
</file>